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Encode Sans"/>
      <p:regular r:id="rId13"/>
      <p:bold r:id="rId14"/>
    </p:embeddedFont>
    <p:embeddedFont>
      <p:font typeface="Montserrat"/>
      <p:regular r:id="rId15"/>
      <p:bold r:id="rId16"/>
      <p:italic r:id="rId17"/>
      <p:boldItalic r:id="rId18"/>
    </p:embeddedFont>
    <p:embeddedFont>
      <p:font typeface="Montserrat Light"/>
      <p:regular r:id="rId19"/>
      <p:bold r:id="rId20"/>
      <p:italic r:id="rId21"/>
      <p:boldItalic r:id="rId22"/>
    </p:embeddedFont>
    <p:embeddedFont>
      <p:font typeface="Encode Sans ExtraBold"/>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4" roundtripDataSignature="AMtx7miOEEMSoUFhnQh9khCr3ArYYh/i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bold.fntdata"/><Relationship Id="rId11" Type="http://schemas.openxmlformats.org/officeDocument/2006/relationships/slide" Target="slides/slide6.xml"/><Relationship Id="rId22" Type="http://schemas.openxmlformats.org/officeDocument/2006/relationships/font" Target="fonts/MontserratLight-boldItalic.fntdata"/><Relationship Id="rId10" Type="http://schemas.openxmlformats.org/officeDocument/2006/relationships/slide" Target="slides/slide5.xml"/><Relationship Id="rId21" Type="http://schemas.openxmlformats.org/officeDocument/2006/relationships/font" Target="fonts/MontserratLight-italic.fntdata"/><Relationship Id="rId13" Type="http://schemas.openxmlformats.org/officeDocument/2006/relationships/font" Target="fonts/EncodeSans-regular.fntdata"/><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EncodeSans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font" Target="fonts/EncodeSans-bold.fntdata"/><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MontserratLight-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420c8881f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3420c8881f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20c8881f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3420c8881f9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420c8881f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3420c8881f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420c8881f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3420c8881f9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20c8881f9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3420c8881f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20c8881f9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3420c8881f9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g346d15a4089_0_7"/>
          <p:cNvSpPr txBox="1"/>
          <p:nvPr>
            <p:ph type="ctrTitle"/>
          </p:nvPr>
        </p:nvSpPr>
        <p:spPr>
          <a:xfrm>
            <a:off x="311700" y="1197075"/>
            <a:ext cx="8520600" cy="1716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5200"/>
              <a:buFont typeface="Montserrat"/>
              <a:buNone/>
              <a:defRPr b="1" sz="52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g346d15a4089_0_7"/>
          <p:cNvSpPr txBox="1"/>
          <p:nvPr>
            <p:ph idx="1" type="subTitle"/>
          </p:nvPr>
        </p:nvSpPr>
        <p:spPr>
          <a:xfrm>
            <a:off x="311700" y="3307413"/>
            <a:ext cx="8520600" cy="792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g346d15a4089_0_7"/>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g346d15a4089_0_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1pPr>
            <a:lvl2pPr lvl="1"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2pPr>
            <a:lvl3pPr lvl="2"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3pPr>
            <a:lvl4pPr lvl="3"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4pPr>
            <a:lvl5pPr lvl="4"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5pPr>
            <a:lvl6pPr lvl="5"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6pPr>
            <a:lvl7pPr lvl="6"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7pPr>
            <a:lvl8pPr lvl="7"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8pPr>
            <a:lvl9pPr lvl="8" algn="ctr">
              <a:lnSpc>
                <a:spcPct val="100000"/>
              </a:lnSpc>
              <a:spcBef>
                <a:spcPts val="0"/>
              </a:spcBef>
              <a:spcAft>
                <a:spcPts val="0"/>
              </a:spcAft>
              <a:buSzPts val="12000"/>
              <a:buFont typeface="Encode Sans ExtraBold"/>
              <a:buNone/>
              <a:defRPr sz="12000">
                <a:latin typeface="Encode Sans ExtraBold"/>
                <a:ea typeface="Encode Sans ExtraBold"/>
                <a:cs typeface="Encode Sans ExtraBold"/>
                <a:sym typeface="Encode Sans ExtraBold"/>
              </a:defRPr>
            </a:lvl9pPr>
          </a:lstStyle>
          <a:p>
            <a:r>
              <a:t>xx%</a:t>
            </a:r>
          </a:p>
        </p:txBody>
      </p:sp>
      <p:sp>
        <p:nvSpPr>
          <p:cNvPr id="49" name="Google Shape;49;g346d15a4089_0_4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Font typeface="Encode Sans"/>
              <a:buChar char="●"/>
              <a:defRPr>
                <a:latin typeface="Encode Sans"/>
                <a:ea typeface="Encode Sans"/>
                <a:cs typeface="Encode Sans"/>
                <a:sym typeface="Encode Sans"/>
              </a:defRPr>
            </a:lvl1pPr>
            <a:lvl2pPr indent="-317500" lvl="1" marL="914400" algn="ctr">
              <a:lnSpc>
                <a:spcPct val="115000"/>
              </a:lnSpc>
              <a:spcBef>
                <a:spcPts val="0"/>
              </a:spcBef>
              <a:spcAft>
                <a:spcPts val="0"/>
              </a:spcAft>
              <a:buSzPts val="1400"/>
              <a:buFont typeface="Encode Sans"/>
              <a:buChar char="○"/>
              <a:defRPr>
                <a:latin typeface="Encode Sans"/>
                <a:ea typeface="Encode Sans"/>
                <a:cs typeface="Encode Sans"/>
                <a:sym typeface="Encode Sans"/>
              </a:defRPr>
            </a:lvl2pPr>
            <a:lvl3pPr indent="-317500" lvl="2" marL="1371600" algn="ctr">
              <a:lnSpc>
                <a:spcPct val="115000"/>
              </a:lnSpc>
              <a:spcBef>
                <a:spcPts val="0"/>
              </a:spcBef>
              <a:spcAft>
                <a:spcPts val="0"/>
              </a:spcAft>
              <a:buSzPts val="1400"/>
              <a:buFont typeface="Encode Sans"/>
              <a:buChar char="■"/>
              <a:defRPr>
                <a:latin typeface="Encode Sans"/>
                <a:ea typeface="Encode Sans"/>
                <a:cs typeface="Encode Sans"/>
                <a:sym typeface="Encode Sans"/>
              </a:defRPr>
            </a:lvl3pPr>
            <a:lvl4pPr indent="-317500" lvl="3" marL="1828800" algn="ctr">
              <a:lnSpc>
                <a:spcPct val="115000"/>
              </a:lnSpc>
              <a:spcBef>
                <a:spcPts val="0"/>
              </a:spcBef>
              <a:spcAft>
                <a:spcPts val="0"/>
              </a:spcAft>
              <a:buSzPts val="1400"/>
              <a:buFont typeface="Encode Sans"/>
              <a:buChar char="●"/>
              <a:defRPr>
                <a:latin typeface="Encode Sans"/>
                <a:ea typeface="Encode Sans"/>
                <a:cs typeface="Encode Sans"/>
                <a:sym typeface="Encode Sans"/>
              </a:defRPr>
            </a:lvl4pPr>
            <a:lvl5pPr indent="-317500" lvl="4" marL="2286000" algn="ctr">
              <a:lnSpc>
                <a:spcPct val="115000"/>
              </a:lnSpc>
              <a:spcBef>
                <a:spcPts val="0"/>
              </a:spcBef>
              <a:spcAft>
                <a:spcPts val="0"/>
              </a:spcAft>
              <a:buSzPts val="1400"/>
              <a:buFont typeface="Encode Sans"/>
              <a:buChar char="○"/>
              <a:defRPr>
                <a:latin typeface="Encode Sans"/>
                <a:ea typeface="Encode Sans"/>
                <a:cs typeface="Encode Sans"/>
                <a:sym typeface="Encode Sans"/>
              </a:defRPr>
            </a:lvl5pPr>
            <a:lvl6pPr indent="-317500" lvl="5" marL="2743200" algn="ctr">
              <a:lnSpc>
                <a:spcPct val="115000"/>
              </a:lnSpc>
              <a:spcBef>
                <a:spcPts val="0"/>
              </a:spcBef>
              <a:spcAft>
                <a:spcPts val="0"/>
              </a:spcAft>
              <a:buSzPts val="1400"/>
              <a:buFont typeface="Encode Sans"/>
              <a:buChar char="■"/>
              <a:defRPr>
                <a:latin typeface="Encode Sans"/>
                <a:ea typeface="Encode Sans"/>
                <a:cs typeface="Encode Sans"/>
                <a:sym typeface="Encode Sans"/>
              </a:defRPr>
            </a:lvl6pPr>
            <a:lvl7pPr indent="-317500" lvl="6" marL="3200400" algn="ctr">
              <a:lnSpc>
                <a:spcPct val="115000"/>
              </a:lnSpc>
              <a:spcBef>
                <a:spcPts val="0"/>
              </a:spcBef>
              <a:spcAft>
                <a:spcPts val="0"/>
              </a:spcAft>
              <a:buSzPts val="1400"/>
              <a:buFont typeface="Encode Sans"/>
              <a:buChar char="●"/>
              <a:defRPr>
                <a:latin typeface="Encode Sans"/>
                <a:ea typeface="Encode Sans"/>
                <a:cs typeface="Encode Sans"/>
                <a:sym typeface="Encode Sans"/>
              </a:defRPr>
            </a:lvl7pPr>
            <a:lvl8pPr indent="-317500" lvl="7" marL="3657600" algn="ctr">
              <a:lnSpc>
                <a:spcPct val="115000"/>
              </a:lnSpc>
              <a:spcBef>
                <a:spcPts val="0"/>
              </a:spcBef>
              <a:spcAft>
                <a:spcPts val="0"/>
              </a:spcAft>
              <a:buSzPts val="1400"/>
              <a:buFont typeface="Encode Sans"/>
              <a:buChar char="○"/>
              <a:defRPr>
                <a:latin typeface="Encode Sans"/>
                <a:ea typeface="Encode Sans"/>
                <a:cs typeface="Encode Sans"/>
                <a:sym typeface="Encode Sans"/>
              </a:defRPr>
            </a:lvl8pPr>
            <a:lvl9pPr indent="-317500" lvl="8" marL="4114800" algn="ctr">
              <a:lnSpc>
                <a:spcPct val="115000"/>
              </a:lnSpc>
              <a:spcBef>
                <a:spcPts val="0"/>
              </a:spcBef>
              <a:spcAft>
                <a:spcPts val="0"/>
              </a:spcAft>
              <a:buSzPts val="1400"/>
              <a:buFont typeface="Encode Sans"/>
              <a:buChar char="■"/>
              <a:defRPr>
                <a:latin typeface="Encode Sans"/>
                <a:ea typeface="Encode Sans"/>
                <a:cs typeface="Encode Sans"/>
                <a:sym typeface="Encode Sans"/>
              </a:defRPr>
            </a:lvl9pPr>
          </a:lstStyle>
          <a:p/>
        </p:txBody>
      </p:sp>
      <p:sp>
        <p:nvSpPr>
          <p:cNvPr id="50" name="Google Shape;50;g346d15a4089_0_42"/>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g346d15a4089_0_46"/>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g346d15a4089_0_11"/>
          <p:cNvSpPr txBox="1"/>
          <p:nvPr>
            <p:ph type="title"/>
          </p:nvPr>
        </p:nvSpPr>
        <p:spPr>
          <a:xfrm>
            <a:off x="311700" y="1984800"/>
            <a:ext cx="8520600" cy="1173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Montserrat"/>
              <a:buNone/>
              <a:defRPr b="1" sz="3600">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g346d15a4089_0_11"/>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g346d15a4089_0_14"/>
          <p:cNvSpPr txBox="1"/>
          <p:nvPr>
            <p:ph type="title"/>
          </p:nvPr>
        </p:nvSpPr>
        <p:spPr>
          <a:xfrm>
            <a:off x="311700" y="993350"/>
            <a:ext cx="8520600" cy="975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g346d15a4089_0_14"/>
          <p:cNvSpPr txBox="1"/>
          <p:nvPr>
            <p:ph idx="1" type="body"/>
          </p:nvPr>
        </p:nvSpPr>
        <p:spPr>
          <a:xfrm>
            <a:off x="311700" y="1969350"/>
            <a:ext cx="8520600" cy="2601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Font typeface="Encode Sans"/>
              <a:buChar char="●"/>
              <a:defRPr>
                <a:latin typeface="Encode Sans"/>
                <a:ea typeface="Encode Sans"/>
                <a:cs typeface="Encode Sans"/>
                <a:sym typeface="Encode Sans"/>
              </a:defRPr>
            </a:lvl1pPr>
            <a:lvl2pPr indent="-317500" lvl="1" marL="914400" algn="l">
              <a:lnSpc>
                <a:spcPct val="115000"/>
              </a:lnSpc>
              <a:spcBef>
                <a:spcPts val="0"/>
              </a:spcBef>
              <a:spcAft>
                <a:spcPts val="0"/>
              </a:spcAft>
              <a:buSzPts val="1400"/>
              <a:buFont typeface="Encode Sans"/>
              <a:buChar char="○"/>
              <a:defRPr>
                <a:latin typeface="Encode Sans"/>
                <a:ea typeface="Encode Sans"/>
                <a:cs typeface="Encode Sans"/>
                <a:sym typeface="Encode Sans"/>
              </a:defRPr>
            </a:lvl2pPr>
            <a:lvl3pPr indent="-317500" lvl="2" marL="1371600" algn="l">
              <a:lnSpc>
                <a:spcPct val="115000"/>
              </a:lnSpc>
              <a:spcBef>
                <a:spcPts val="0"/>
              </a:spcBef>
              <a:spcAft>
                <a:spcPts val="0"/>
              </a:spcAft>
              <a:buSzPts val="1400"/>
              <a:buFont typeface="Encode Sans"/>
              <a:buChar char="■"/>
              <a:defRPr>
                <a:latin typeface="Encode Sans"/>
                <a:ea typeface="Encode Sans"/>
                <a:cs typeface="Encode Sans"/>
                <a:sym typeface="Encode Sans"/>
              </a:defRPr>
            </a:lvl3pPr>
            <a:lvl4pPr indent="-317500" lvl="3" marL="1828800" algn="l">
              <a:lnSpc>
                <a:spcPct val="115000"/>
              </a:lnSpc>
              <a:spcBef>
                <a:spcPts val="0"/>
              </a:spcBef>
              <a:spcAft>
                <a:spcPts val="0"/>
              </a:spcAft>
              <a:buSzPts val="1400"/>
              <a:buFont typeface="Encode Sans"/>
              <a:buChar char="●"/>
              <a:defRPr>
                <a:latin typeface="Encode Sans"/>
                <a:ea typeface="Encode Sans"/>
                <a:cs typeface="Encode Sans"/>
                <a:sym typeface="Encode Sans"/>
              </a:defRPr>
            </a:lvl4pPr>
            <a:lvl5pPr indent="-317500" lvl="4" marL="2286000" algn="l">
              <a:lnSpc>
                <a:spcPct val="115000"/>
              </a:lnSpc>
              <a:spcBef>
                <a:spcPts val="0"/>
              </a:spcBef>
              <a:spcAft>
                <a:spcPts val="0"/>
              </a:spcAft>
              <a:buSzPts val="1400"/>
              <a:buFont typeface="Encode Sans"/>
              <a:buChar char="○"/>
              <a:defRPr>
                <a:latin typeface="Encode Sans"/>
                <a:ea typeface="Encode Sans"/>
                <a:cs typeface="Encode Sans"/>
                <a:sym typeface="Encode Sans"/>
              </a:defRPr>
            </a:lvl5pPr>
            <a:lvl6pPr indent="-317500" lvl="5" marL="2743200" algn="l">
              <a:lnSpc>
                <a:spcPct val="115000"/>
              </a:lnSpc>
              <a:spcBef>
                <a:spcPts val="0"/>
              </a:spcBef>
              <a:spcAft>
                <a:spcPts val="0"/>
              </a:spcAft>
              <a:buSzPts val="1400"/>
              <a:buFont typeface="Encode Sans"/>
              <a:buChar char="■"/>
              <a:defRPr>
                <a:latin typeface="Encode Sans"/>
                <a:ea typeface="Encode Sans"/>
                <a:cs typeface="Encode Sans"/>
                <a:sym typeface="Encode Sans"/>
              </a:defRPr>
            </a:lvl6pPr>
            <a:lvl7pPr indent="-317500" lvl="6" marL="3200400" algn="l">
              <a:lnSpc>
                <a:spcPct val="115000"/>
              </a:lnSpc>
              <a:spcBef>
                <a:spcPts val="0"/>
              </a:spcBef>
              <a:spcAft>
                <a:spcPts val="0"/>
              </a:spcAft>
              <a:buSzPts val="1400"/>
              <a:buFont typeface="Encode Sans"/>
              <a:buChar char="●"/>
              <a:defRPr>
                <a:latin typeface="Encode Sans"/>
                <a:ea typeface="Encode Sans"/>
                <a:cs typeface="Encode Sans"/>
                <a:sym typeface="Encode Sans"/>
              </a:defRPr>
            </a:lvl7pPr>
            <a:lvl8pPr indent="-317500" lvl="7" marL="3657600" algn="l">
              <a:lnSpc>
                <a:spcPct val="115000"/>
              </a:lnSpc>
              <a:spcBef>
                <a:spcPts val="0"/>
              </a:spcBef>
              <a:spcAft>
                <a:spcPts val="0"/>
              </a:spcAft>
              <a:buSzPts val="1400"/>
              <a:buFont typeface="Encode Sans"/>
              <a:buChar char="○"/>
              <a:defRPr>
                <a:latin typeface="Encode Sans"/>
                <a:ea typeface="Encode Sans"/>
                <a:cs typeface="Encode Sans"/>
                <a:sym typeface="Encode Sans"/>
              </a:defRPr>
            </a:lvl8pPr>
            <a:lvl9pPr indent="-317500" lvl="8" marL="4114800" algn="l">
              <a:lnSpc>
                <a:spcPct val="115000"/>
              </a:lnSpc>
              <a:spcBef>
                <a:spcPts val="0"/>
              </a:spcBef>
              <a:spcAft>
                <a:spcPts val="0"/>
              </a:spcAft>
              <a:buSzPts val="1400"/>
              <a:buFont typeface="Encode Sans"/>
              <a:buChar char="■"/>
              <a:defRPr>
                <a:latin typeface="Encode Sans"/>
                <a:ea typeface="Encode Sans"/>
                <a:cs typeface="Encode Sans"/>
                <a:sym typeface="Encode Sans"/>
              </a:defRPr>
            </a:lvl9pPr>
          </a:lstStyle>
          <a:p/>
        </p:txBody>
      </p:sp>
      <p:sp>
        <p:nvSpPr>
          <p:cNvPr id="22" name="Google Shape;22;g346d15a4089_0_14"/>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g346d15a4089_0_18"/>
          <p:cNvSpPr txBox="1"/>
          <p:nvPr>
            <p:ph type="title"/>
          </p:nvPr>
        </p:nvSpPr>
        <p:spPr>
          <a:xfrm>
            <a:off x="311700" y="993350"/>
            <a:ext cx="8520600" cy="975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g346d15a4089_0_18"/>
          <p:cNvSpPr txBox="1"/>
          <p:nvPr>
            <p:ph idx="1" type="body"/>
          </p:nvPr>
        </p:nvSpPr>
        <p:spPr>
          <a:xfrm>
            <a:off x="311700" y="2054300"/>
            <a:ext cx="3999900" cy="2609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Encode Sans"/>
              <a:buChar char="●"/>
              <a:defRPr sz="1400">
                <a:latin typeface="Encode Sans"/>
                <a:ea typeface="Encode Sans"/>
                <a:cs typeface="Encode Sans"/>
                <a:sym typeface="Encode Sans"/>
              </a:defRPr>
            </a:lvl1pPr>
            <a:lvl2pPr indent="-304800" lvl="1" marL="914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2pPr>
            <a:lvl3pPr indent="-304800" lvl="2" marL="1371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3pPr>
            <a:lvl4pPr indent="-304800" lvl="3" marL="1828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4pPr>
            <a:lvl5pPr indent="-304800" lvl="4" marL="22860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5pPr>
            <a:lvl6pPr indent="-304800" lvl="5" marL="27432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6pPr>
            <a:lvl7pPr indent="-304800" lvl="6" marL="3200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7pPr>
            <a:lvl8pPr indent="-304800" lvl="7" marL="3657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8pPr>
            <a:lvl9pPr indent="-304800" lvl="8" marL="4114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9pPr>
          </a:lstStyle>
          <a:p/>
        </p:txBody>
      </p:sp>
      <p:sp>
        <p:nvSpPr>
          <p:cNvPr id="26" name="Google Shape;26;g346d15a4089_0_18"/>
          <p:cNvSpPr txBox="1"/>
          <p:nvPr>
            <p:ph idx="2" type="body"/>
          </p:nvPr>
        </p:nvSpPr>
        <p:spPr>
          <a:xfrm>
            <a:off x="4832400" y="2054150"/>
            <a:ext cx="3999900" cy="2609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Encode Sans"/>
              <a:buChar char="●"/>
              <a:defRPr sz="1400">
                <a:latin typeface="Encode Sans"/>
                <a:ea typeface="Encode Sans"/>
                <a:cs typeface="Encode Sans"/>
                <a:sym typeface="Encode Sans"/>
              </a:defRPr>
            </a:lvl1pPr>
            <a:lvl2pPr indent="-304800" lvl="1" marL="914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2pPr>
            <a:lvl3pPr indent="-304800" lvl="2" marL="1371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3pPr>
            <a:lvl4pPr indent="-304800" lvl="3" marL="1828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4pPr>
            <a:lvl5pPr indent="-304800" lvl="4" marL="22860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5pPr>
            <a:lvl6pPr indent="-304800" lvl="5" marL="27432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6pPr>
            <a:lvl7pPr indent="-304800" lvl="6" marL="3200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7pPr>
            <a:lvl8pPr indent="-304800" lvl="7" marL="3657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8pPr>
            <a:lvl9pPr indent="-304800" lvl="8" marL="4114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9pPr>
          </a:lstStyle>
          <a:p/>
        </p:txBody>
      </p:sp>
      <p:sp>
        <p:nvSpPr>
          <p:cNvPr id="27" name="Google Shape;27;g346d15a4089_0_18"/>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g346d15a4089_0_23"/>
          <p:cNvSpPr txBox="1"/>
          <p:nvPr>
            <p:ph type="title"/>
          </p:nvPr>
        </p:nvSpPr>
        <p:spPr>
          <a:xfrm>
            <a:off x="311700" y="993350"/>
            <a:ext cx="8520600" cy="975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30" name="Google Shape;30;g346d15a4089_0_23"/>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g346d15a4089_0_26"/>
          <p:cNvSpPr txBox="1"/>
          <p:nvPr>
            <p:ph type="title"/>
          </p:nvPr>
        </p:nvSpPr>
        <p:spPr>
          <a:xfrm>
            <a:off x="311700" y="1042600"/>
            <a:ext cx="2808000" cy="105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400"/>
              <a:buFont typeface="Montserrat"/>
              <a:buNone/>
              <a:defRPr b="1" sz="2400">
                <a:latin typeface="Montserrat"/>
                <a:ea typeface="Montserrat"/>
                <a:cs typeface="Montserrat"/>
                <a:sym typeface="Montserrat"/>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g346d15a4089_0_26"/>
          <p:cNvSpPr txBox="1"/>
          <p:nvPr>
            <p:ph idx="1" type="body"/>
          </p:nvPr>
        </p:nvSpPr>
        <p:spPr>
          <a:xfrm>
            <a:off x="311700" y="1389600"/>
            <a:ext cx="2808000" cy="3182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1pPr>
            <a:lvl2pPr indent="-304800" lvl="1" marL="914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2pPr>
            <a:lvl3pPr indent="-304800" lvl="2" marL="1371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3pPr>
            <a:lvl4pPr indent="-304800" lvl="3" marL="1828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4pPr>
            <a:lvl5pPr indent="-304800" lvl="4" marL="22860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5pPr>
            <a:lvl6pPr indent="-304800" lvl="5" marL="27432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6pPr>
            <a:lvl7pPr indent="-304800" lvl="6" marL="32004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7pPr>
            <a:lvl8pPr indent="-304800" lvl="7" marL="36576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8pPr>
            <a:lvl9pPr indent="-304800" lvl="8" marL="4114800" algn="l">
              <a:lnSpc>
                <a:spcPct val="115000"/>
              </a:lnSpc>
              <a:spcBef>
                <a:spcPts val="0"/>
              </a:spcBef>
              <a:spcAft>
                <a:spcPts val="0"/>
              </a:spcAft>
              <a:buSzPts val="1200"/>
              <a:buFont typeface="Encode Sans"/>
              <a:buChar char="■"/>
              <a:defRPr sz="1200">
                <a:latin typeface="Encode Sans"/>
                <a:ea typeface="Encode Sans"/>
                <a:cs typeface="Encode Sans"/>
                <a:sym typeface="Encode Sans"/>
              </a:defRPr>
            </a:lvl9pPr>
          </a:lstStyle>
          <a:p/>
        </p:txBody>
      </p:sp>
      <p:sp>
        <p:nvSpPr>
          <p:cNvPr id="34" name="Google Shape;34;g346d15a4089_0_26"/>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g346d15a4089_0_30"/>
          <p:cNvSpPr txBox="1"/>
          <p:nvPr>
            <p:ph type="title"/>
          </p:nvPr>
        </p:nvSpPr>
        <p:spPr>
          <a:xfrm>
            <a:off x="490250" y="973100"/>
            <a:ext cx="6367800" cy="338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Font typeface="Montserrat"/>
              <a:buNone/>
              <a:defRPr b="1" sz="4800">
                <a:latin typeface="Montserrat"/>
                <a:ea typeface="Montserrat"/>
                <a:cs typeface="Montserrat"/>
                <a:sym typeface="Montserrat"/>
              </a:defRPr>
            </a:lvl1pPr>
            <a:lvl2pPr lvl="1" algn="l">
              <a:lnSpc>
                <a:spcPct val="100000"/>
              </a:lnSpc>
              <a:spcBef>
                <a:spcPts val="0"/>
              </a:spcBef>
              <a:spcAft>
                <a:spcPts val="0"/>
              </a:spcAft>
              <a:buSzPts val="4800"/>
              <a:buFont typeface="Montserrat"/>
              <a:buNone/>
              <a:defRPr b="1" sz="4800">
                <a:latin typeface="Montserrat"/>
                <a:ea typeface="Montserrat"/>
                <a:cs typeface="Montserrat"/>
                <a:sym typeface="Montserrat"/>
              </a:defRPr>
            </a:lvl2pPr>
            <a:lvl3pPr lvl="2" algn="l">
              <a:lnSpc>
                <a:spcPct val="100000"/>
              </a:lnSpc>
              <a:spcBef>
                <a:spcPts val="0"/>
              </a:spcBef>
              <a:spcAft>
                <a:spcPts val="0"/>
              </a:spcAft>
              <a:buSzPts val="4800"/>
              <a:buFont typeface="Montserrat"/>
              <a:buNone/>
              <a:defRPr b="1" sz="4800">
                <a:latin typeface="Montserrat"/>
                <a:ea typeface="Montserrat"/>
                <a:cs typeface="Montserrat"/>
                <a:sym typeface="Montserrat"/>
              </a:defRPr>
            </a:lvl3pPr>
            <a:lvl4pPr lvl="3" algn="l">
              <a:lnSpc>
                <a:spcPct val="100000"/>
              </a:lnSpc>
              <a:spcBef>
                <a:spcPts val="0"/>
              </a:spcBef>
              <a:spcAft>
                <a:spcPts val="0"/>
              </a:spcAft>
              <a:buSzPts val="4800"/>
              <a:buFont typeface="Montserrat"/>
              <a:buNone/>
              <a:defRPr b="1" sz="4800">
                <a:latin typeface="Montserrat"/>
                <a:ea typeface="Montserrat"/>
                <a:cs typeface="Montserrat"/>
                <a:sym typeface="Montserrat"/>
              </a:defRPr>
            </a:lvl4pPr>
            <a:lvl5pPr lvl="4" algn="l">
              <a:lnSpc>
                <a:spcPct val="100000"/>
              </a:lnSpc>
              <a:spcBef>
                <a:spcPts val="0"/>
              </a:spcBef>
              <a:spcAft>
                <a:spcPts val="0"/>
              </a:spcAft>
              <a:buSzPts val="4800"/>
              <a:buFont typeface="Montserrat"/>
              <a:buNone/>
              <a:defRPr b="1" sz="4800">
                <a:latin typeface="Montserrat"/>
                <a:ea typeface="Montserrat"/>
                <a:cs typeface="Montserrat"/>
                <a:sym typeface="Montserrat"/>
              </a:defRPr>
            </a:lvl5pPr>
            <a:lvl6pPr lvl="5" algn="l">
              <a:lnSpc>
                <a:spcPct val="100000"/>
              </a:lnSpc>
              <a:spcBef>
                <a:spcPts val="0"/>
              </a:spcBef>
              <a:spcAft>
                <a:spcPts val="0"/>
              </a:spcAft>
              <a:buSzPts val="4800"/>
              <a:buFont typeface="Montserrat"/>
              <a:buNone/>
              <a:defRPr b="1" sz="4800">
                <a:latin typeface="Montserrat"/>
                <a:ea typeface="Montserrat"/>
                <a:cs typeface="Montserrat"/>
                <a:sym typeface="Montserrat"/>
              </a:defRPr>
            </a:lvl6pPr>
            <a:lvl7pPr lvl="6" algn="l">
              <a:lnSpc>
                <a:spcPct val="100000"/>
              </a:lnSpc>
              <a:spcBef>
                <a:spcPts val="0"/>
              </a:spcBef>
              <a:spcAft>
                <a:spcPts val="0"/>
              </a:spcAft>
              <a:buSzPts val="4800"/>
              <a:buFont typeface="Montserrat"/>
              <a:buNone/>
              <a:defRPr b="1" sz="4800">
                <a:latin typeface="Montserrat"/>
                <a:ea typeface="Montserrat"/>
                <a:cs typeface="Montserrat"/>
                <a:sym typeface="Montserrat"/>
              </a:defRPr>
            </a:lvl7pPr>
            <a:lvl8pPr lvl="7" algn="l">
              <a:lnSpc>
                <a:spcPct val="100000"/>
              </a:lnSpc>
              <a:spcBef>
                <a:spcPts val="0"/>
              </a:spcBef>
              <a:spcAft>
                <a:spcPts val="0"/>
              </a:spcAft>
              <a:buSzPts val="4800"/>
              <a:buFont typeface="Montserrat"/>
              <a:buNone/>
              <a:defRPr b="1" sz="4800">
                <a:latin typeface="Montserrat"/>
                <a:ea typeface="Montserrat"/>
                <a:cs typeface="Montserrat"/>
                <a:sym typeface="Montserrat"/>
              </a:defRPr>
            </a:lvl8pPr>
            <a:lvl9pPr lvl="8" algn="l">
              <a:lnSpc>
                <a:spcPct val="100000"/>
              </a:lnSpc>
              <a:spcBef>
                <a:spcPts val="0"/>
              </a:spcBef>
              <a:spcAft>
                <a:spcPts val="0"/>
              </a:spcAft>
              <a:buSzPts val="4800"/>
              <a:buFont typeface="Montserrat"/>
              <a:buNone/>
              <a:defRPr b="1" sz="4800">
                <a:latin typeface="Montserrat"/>
                <a:ea typeface="Montserrat"/>
                <a:cs typeface="Montserrat"/>
                <a:sym typeface="Montserrat"/>
              </a:defRPr>
            </a:lvl9pPr>
          </a:lstStyle>
          <a:p/>
        </p:txBody>
      </p:sp>
      <p:sp>
        <p:nvSpPr>
          <p:cNvPr id="37" name="Google Shape;37;g346d15a4089_0_30"/>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g346d15a4089_0_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346d15a4089_0_33"/>
          <p:cNvSpPr txBox="1"/>
          <p:nvPr>
            <p:ph type="title"/>
          </p:nvPr>
        </p:nvSpPr>
        <p:spPr>
          <a:xfrm>
            <a:off x="265500" y="1073500"/>
            <a:ext cx="4045200" cy="1729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Font typeface="Encode Sans"/>
              <a:buNone/>
              <a:defRPr b="1" sz="4200">
                <a:latin typeface="Encode Sans"/>
                <a:ea typeface="Encode Sans"/>
                <a:cs typeface="Encode Sans"/>
                <a:sym typeface="Encode Sans"/>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g346d15a4089_0_33"/>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g346d15a4089_0_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Font typeface="Encode Sans"/>
              <a:buChar char="●"/>
              <a:defRPr>
                <a:solidFill>
                  <a:schemeClr val="dk1"/>
                </a:solidFill>
                <a:latin typeface="Encode Sans"/>
                <a:ea typeface="Encode Sans"/>
                <a:cs typeface="Encode Sans"/>
                <a:sym typeface="Encode Sans"/>
              </a:defRPr>
            </a:lvl1pPr>
            <a:lvl2pPr indent="-317500" lvl="1" marL="9144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indent="-317500" lvl="2" marL="13716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indent="-317500" lvl="3" marL="18288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indent="-317500" lvl="4" marL="22860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indent="-317500" lvl="5" marL="27432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indent="-317500" lvl="6" marL="32004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indent="-317500" lvl="7" marL="36576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indent="-317500" lvl="8" marL="4114800" algn="l">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9pPr>
          </a:lstStyle>
          <a:p/>
        </p:txBody>
      </p:sp>
      <p:sp>
        <p:nvSpPr>
          <p:cNvPr id="43" name="Google Shape;43;g346d15a4089_0_33"/>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g346d15a4089_0_39"/>
          <p:cNvSpPr txBox="1"/>
          <p:nvPr>
            <p:ph idx="1" type="body"/>
          </p:nvPr>
        </p:nvSpPr>
        <p:spPr>
          <a:xfrm>
            <a:off x="49125" y="4179425"/>
            <a:ext cx="5634900" cy="3936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Montserrat"/>
              <a:buNone/>
              <a:defRPr>
                <a:latin typeface="Montserrat"/>
                <a:ea typeface="Montserrat"/>
                <a:cs typeface="Montserrat"/>
                <a:sym typeface="Montserrat"/>
              </a:defRPr>
            </a:lvl1pPr>
          </a:lstStyle>
          <a:p/>
        </p:txBody>
      </p:sp>
      <p:sp>
        <p:nvSpPr>
          <p:cNvPr id="46" name="Google Shape;46;g346d15a4089_0_39"/>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g346d15a4089_0_0"/>
          <p:cNvSpPr txBox="1"/>
          <p:nvPr>
            <p:ph type="title"/>
          </p:nvPr>
        </p:nvSpPr>
        <p:spPr>
          <a:xfrm>
            <a:off x="311700" y="993350"/>
            <a:ext cx="8520600" cy="975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800"/>
              <a:buFont typeface="Montserrat"/>
              <a:buNone/>
              <a:defRPr b="1" i="0" sz="28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9pPr>
          </a:lstStyle>
          <a:p/>
        </p:txBody>
      </p:sp>
      <p:sp>
        <p:nvSpPr>
          <p:cNvPr id="7" name="Google Shape;7;g346d15a4089_0_0"/>
          <p:cNvSpPr txBox="1"/>
          <p:nvPr>
            <p:ph idx="1" type="body"/>
          </p:nvPr>
        </p:nvSpPr>
        <p:spPr>
          <a:xfrm>
            <a:off x="311700" y="1969350"/>
            <a:ext cx="8520600" cy="2601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Encode Sans"/>
              <a:buChar char="●"/>
              <a:defRPr b="0" i="0" sz="1800" u="none" cap="none" strike="noStrike">
                <a:solidFill>
                  <a:srgbClr val="FFFFFF"/>
                </a:solidFill>
                <a:latin typeface="Encode Sans"/>
                <a:ea typeface="Encode Sans"/>
                <a:cs typeface="Encode Sans"/>
                <a:sym typeface="Encode Sans"/>
              </a:defRPr>
            </a:lvl1pPr>
            <a:lvl2pPr indent="-317500" lvl="1" marL="9144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2pPr>
            <a:lvl3pPr indent="-317500" lvl="2" marL="13716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3pPr>
            <a:lvl4pPr indent="-317500" lvl="3" marL="18288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4pPr>
            <a:lvl5pPr indent="-317500" lvl="4" marL="22860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5pPr>
            <a:lvl6pPr indent="-317500" lvl="5" marL="27432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6pPr>
            <a:lvl7pPr indent="-317500" lvl="6" marL="32004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7pPr>
            <a:lvl8pPr indent="-317500" lvl="7" marL="36576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8pPr>
            <a:lvl9pPr indent="-317500" lvl="8" marL="4114800" marR="0" rtl="0" algn="l">
              <a:lnSpc>
                <a:spcPct val="115000"/>
              </a:lnSpc>
              <a:spcBef>
                <a:spcPts val="0"/>
              </a:spcBef>
              <a:spcAft>
                <a:spcPts val="0"/>
              </a:spcAft>
              <a:buClr>
                <a:srgbClr val="FFFFFF"/>
              </a:buClr>
              <a:buSzPts val="1400"/>
              <a:buFont typeface="Encode Sans"/>
              <a:buChar char="■"/>
              <a:defRPr b="0" i="0" sz="1400" u="none" cap="none" strike="noStrike">
                <a:solidFill>
                  <a:srgbClr val="FFFFFF"/>
                </a:solidFill>
                <a:latin typeface="Encode Sans"/>
                <a:ea typeface="Encode Sans"/>
                <a:cs typeface="Encode Sans"/>
                <a:sym typeface="Encode Sans"/>
              </a:defRPr>
            </a:lvl9pPr>
          </a:lstStyle>
          <a:p/>
        </p:txBody>
      </p:sp>
      <p:sp>
        <p:nvSpPr>
          <p:cNvPr id="8" name="Google Shape;8;g346d15a4089_0_0"/>
          <p:cNvSpPr txBox="1"/>
          <p:nvPr/>
        </p:nvSpPr>
        <p:spPr>
          <a:xfrm>
            <a:off x="1668175" y="84975"/>
            <a:ext cx="7475700" cy="27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419" sz="1800" u="none" cap="none" strike="noStrike">
                <a:solidFill>
                  <a:srgbClr val="FFFFFF"/>
                </a:solidFill>
                <a:latin typeface="Montserrat Light"/>
                <a:ea typeface="Montserrat Light"/>
                <a:cs typeface="Montserrat Light"/>
                <a:sym typeface="Montserrat Light"/>
              </a:rPr>
              <a:t>Programación I</a:t>
            </a:r>
            <a:endParaRPr b="0" i="0" sz="1800" u="none" cap="none" strike="noStrike">
              <a:solidFill>
                <a:srgbClr val="FFFFFF"/>
              </a:solidFill>
              <a:latin typeface="Montserrat Light"/>
              <a:ea typeface="Montserrat Light"/>
              <a:cs typeface="Montserrat Light"/>
              <a:sym typeface="Montserrat Light"/>
            </a:endParaRPr>
          </a:p>
        </p:txBody>
      </p:sp>
      <p:sp>
        <p:nvSpPr>
          <p:cNvPr id="9" name="Google Shape;9;g346d15a4089_0_0"/>
          <p:cNvSpPr txBox="1"/>
          <p:nvPr/>
        </p:nvSpPr>
        <p:spPr>
          <a:xfrm>
            <a:off x="1668175" y="654446"/>
            <a:ext cx="7475700" cy="27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s-419" sz="1500" u="none" cap="none" strike="noStrike">
                <a:solidFill>
                  <a:srgbClr val="FFFFFF"/>
                </a:solidFill>
                <a:latin typeface="Montserrat Light"/>
                <a:ea typeface="Montserrat Light"/>
                <a:cs typeface="Montserrat Light"/>
                <a:sym typeface="Montserrat Light"/>
              </a:rPr>
              <a:t>Fundamentos de programación: </a:t>
            </a:r>
            <a:r>
              <a:rPr lang="es-419" sz="1500">
                <a:solidFill>
                  <a:srgbClr val="FFFFFF"/>
                </a:solidFill>
                <a:latin typeface="Montserrat Light"/>
                <a:ea typeface="Montserrat Light"/>
                <a:cs typeface="Montserrat Light"/>
                <a:sym typeface="Montserrat Light"/>
              </a:rPr>
              <a:t>fórmulas</a:t>
            </a:r>
            <a:endParaRPr b="0" i="0" sz="1500" u="none" cap="none" strike="noStrike">
              <a:solidFill>
                <a:srgbClr val="FFFFFF"/>
              </a:solidFill>
              <a:latin typeface="Montserrat Light"/>
              <a:ea typeface="Montserrat Light"/>
              <a:cs typeface="Montserrat Light"/>
              <a:sym typeface="Montserrat Light"/>
            </a:endParaRPr>
          </a:p>
        </p:txBody>
      </p:sp>
      <p:sp>
        <p:nvSpPr>
          <p:cNvPr id="10" name="Google Shape;10;g346d15a4089_0_0"/>
          <p:cNvSpPr txBox="1"/>
          <p:nvPr/>
        </p:nvSpPr>
        <p:spPr>
          <a:xfrm>
            <a:off x="1668175" y="370798"/>
            <a:ext cx="7475700" cy="27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rgbClr val="FFFFFF"/>
                </a:solidFill>
                <a:latin typeface="Montserrat Light"/>
                <a:ea typeface="Montserrat Light"/>
                <a:cs typeface="Montserrat Light"/>
                <a:sym typeface="Montserrat Light"/>
              </a:rPr>
              <a:t>Scarafilo Germán - </a:t>
            </a:r>
            <a:r>
              <a:rPr lang="es-419" sz="800">
                <a:solidFill>
                  <a:srgbClr val="FFFFFF"/>
                </a:solidFill>
                <a:latin typeface="Montserrat Light"/>
                <a:ea typeface="Montserrat Light"/>
                <a:cs typeface="Montserrat Light"/>
                <a:sym typeface="Montserrat Light"/>
              </a:rPr>
              <a:t>Gatto Catriel - Ochoa Gonzalo</a:t>
            </a:r>
            <a:endParaRPr b="0" i="0" sz="800" u="none" cap="none" strike="noStrike">
              <a:solidFill>
                <a:srgbClr val="FFFFFF"/>
              </a:solidFill>
              <a:latin typeface="Montserrat Light"/>
              <a:ea typeface="Montserrat Light"/>
              <a:cs typeface="Montserrat Light"/>
              <a:sym typeface="Montserrat Light"/>
            </a:endParaRPr>
          </a:p>
        </p:txBody>
      </p:sp>
      <p:sp>
        <p:nvSpPr>
          <p:cNvPr id="11" name="Google Shape;11;g346d15a4089_0_0"/>
          <p:cNvSpPr txBox="1"/>
          <p:nvPr>
            <p:ph idx="12" type="sldNum"/>
          </p:nvPr>
        </p:nvSpPr>
        <p:spPr>
          <a:xfrm>
            <a:off x="8472458" y="461020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600"/>
              <a:buFont typeface="Arial"/>
              <a:buNone/>
              <a:defRPr b="1" i="0" sz="1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gif"/><Relationship Id="rId5" Type="http://schemas.openxmlformats.org/officeDocument/2006/relationships/hyperlink" Target="https://docs.python.org/es/3.13/library/math.html" TargetMode="External"/><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
          <p:cNvSpPr txBox="1"/>
          <p:nvPr/>
        </p:nvSpPr>
        <p:spPr>
          <a:xfrm>
            <a:off x="792000" y="2186550"/>
            <a:ext cx="3313200" cy="77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b="1" i="0" lang="es-419" sz="4100" u="none" cap="none" strike="noStrike">
                <a:solidFill>
                  <a:schemeClr val="lt1"/>
                </a:solidFill>
                <a:latin typeface="Encode Sans"/>
                <a:ea typeface="Encode Sans"/>
                <a:cs typeface="Encode Sans"/>
                <a:sym typeface="Encode Sans"/>
              </a:rPr>
              <a:t>Fórmulas</a:t>
            </a:r>
            <a:endParaRPr b="1" i="0" sz="4100" u="none" cap="none" strike="noStrike">
              <a:solidFill>
                <a:schemeClr val="lt1"/>
              </a:solidFill>
              <a:latin typeface="Encode Sans"/>
              <a:ea typeface="Encode Sans"/>
              <a:cs typeface="Encode Sans"/>
              <a:sym typeface="Encode Sans"/>
            </a:endParaRPr>
          </a:p>
        </p:txBody>
      </p:sp>
      <p:pic>
        <p:nvPicPr>
          <p:cNvPr id="58" name="Google Shape;58;p1"/>
          <p:cNvPicPr preferRelativeResize="0"/>
          <p:nvPr/>
        </p:nvPicPr>
        <p:blipFill rotWithShape="1">
          <a:blip r:embed="rId3">
            <a:alphaModFix/>
          </a:blip>
          <a:srcRect b="16450" l="0" r="0" t="0"/>
          <a:stretch/>
        </p:blipFill>
        <p:spPr>
          <a:xfrm>
            <a:off x="3880750" y="1562875"/>
            <a:ext cx="4647226" cy="2184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3420c8881f9_0_121"/>
          <p:cNvSpPr txBox="1"/>
          <p:nvPr>
            <p:ph idx="1" type="subTitle"/>
          </p:nvPr>
        </p:nvSpPr>
        <p:spPr>
          <a:xfrm>
            <a:off x="87600" y="1480925"/>
            <a:ext cx="5180100" cy="256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
              <a:buNone/>
            </a:pPr>
            <a:r>
              <a:rPr lang="es-419" sz="1920">
                <a:solidFill>
                  <a:schemeClr val="lt1"/>
                </a:solidFill>
                <a:latin typeface="Encode Sans"/>
                <a:ea typeface="Encode Sans"/>
                <a:cs typeface="Encode Sans"/>
                <a:sym typeface="Encode Sans"/>
              </a:rPr>
              <a:t>En Python, podemos trabajar con fórmulas matemáticas usando operadores aritméticos básicos, como suma, resta, multiplicación y división. Esto permite realizar cálculos de manera eficiente. </a:t>
            </a:r>
            <a:endParaRPr sz="1920">
              <a:solidFill>
                <a:schemeClr val="lt1"/>
              </a:solidFill>
              <a:latin typeface="Encode Sans"/>
              <a:ea typeface="Encode Sans"/>
              <a:cs typeface="Encode Sans"/>
              <a:sym typeface="Encode Sans"/>
            </a:endParaRPr>
          </a:p>
        </p:txBody>
      </p:sp>
      <p:pic>
        <p:nvPicPr>
          <p:cNvPr id="64" name="Google Shape;64;g3420c8881f9_0_121"/>
          <p:cNvPicPr preferRelativeResize="0"/>
          <p:nvPr/>
        </p:nvPicPr>
        <p:blipFill rotWithShape="1">
          <a:blip r:embed="rId3">
            <a:alphaModFix/>
          </a:blip>
          <a:srcRect b="0" l="0" r="0" t="0"/>
          <a:stretch/>
        </p:blipFill>
        <p:spPr>
          <a:xfrm>
            <a:off x="5396025" y="1931687"/>
            <a:ext cx="3424724" cy="1666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3420c8881f9_0_128"/>
          <p:cNvSpPr txBox="1"/>
          <p:nvPr>
            <p:ph type="ctrTitle"/>
          </p:nvPr>
        </p:nvSpPr>
        <p:spPr>
          <a:xfrm>
            <a:off x="311700" y="980692"/>
            <a:ext cx="8520600" cy="5514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33000"/>
              <a:buNone/>
            </a:pPr>
            <a:r>
              <a:rPr lang="es-419" sz="3000">
                <a:solidFill>
                  <a:schemeClr val="lt1"/>
                </a:solidFill>
                <a:latin typeface="Encode Sans"/>
                <a:ea typeface="Encode Sans"/>
                <a:cs typeface="Encode Sans"/>
                <a:sym typeface="Encode Sans"/>
              </a:rPr>
              <a:t>Cálculo de Perímetro y Superficie</a:t>
            </a:r>
            <a:endParaRPr sz="3000">
              <a:solidFill>
                <a:schemeClr val="lt1"/>
              </a:solidFill>
              <a:latin typeface="Encode Sans"/>
              <a:ea typeface="Encode Sans"/>
              <a:cs typeface="Encode Sans"/>
              <a:sym typeface="Encode Sans"/>
            </a:endParaRPr>
          </a:p>
        </p:txBody>
      </p:sp>
      <p:pic>
        <p:nvPicPr>
          <p:cNvPr id="70" name="Google Shape;70;g3420c8881f9_0_128"/>
          <p:cNvPicPr preferRelativeResize="0"/>
          <p:nvPr/>
        </p:nvPicPr>
        <p:blipFill rotWithShape="1">
          <a:blip r:embed="rId3">
            <a:alphaModFix/>
          </a:blip>
          <a:srcRect b="0" l="0" r="0" t="6463"/>
          <a:stretch/>
        </p:blipFill>
        <p:spPr>
          <a:xfrm>
            <a:off x="6406075" y="1568475"/>
            <a:ext cx="2069949" cy="2950376"/>
          </a:xfrm>
          <a:prstGeom prst="rect">
            <a:avLst/>
          </a:prstGeom>
          <a:noFill/>
          <a:ln>
            <a:noFill/>
          </a:ln>
        </p:spPr>
      </p:pic>
      <p:sp>
        <p:nvSpPr>
          <p:cNvPr id="71" name="Google Shape;71;g3420c8881f9_0_128"/>
          <p:cNvSpPr txBox="1"/>
          <p:nvPr/>
        </p:nvSpPr>
        <p:spPr>
          <a:xfrm>
            <a:off x="555750" y="1663913"/>
            <a:ext cx="30000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i="0" lang="es-419" sz="1300" u="none" cap="none" strike="noStrike">
                <a:solidFill>
                  <a:schemeClr val="lt1"/>
                </a:solidFill>
                <a:latin typeface="Encode Sans"/>
                <a:ea typeface="Encode Sans"/>
                <a:cs typeface="Encode Sans"/>
                <a:sym typeface="Encode Sans"/>
              </a:rPr>
              <a:t>El </a:t>
            </a:r>
            <a:r>
              <a:rPr b="1" i="0" lang="es-419" sz="1300" u="none" cap="none" strike="noStrike">
                <a:solidFill>
                  <a:schemeClr val="lt1"/>
                </a:solidFill>
                <a:latin typeface="Encode Sans"/>
                <a:ea typeface="Encode Sans"/>
                <a:cs typeface="Encode Sans"/>
                <a:sym typeface="Encode Sans"/>
              </a:rPr>
              <a:t>perímetro</a:t>
            </a:r>
            <a:r>
              <a:rPr i="0" lang="es-419" sz="1300" u="none" cap="none" strike="noStrike">
                <a:solidFill>
                  <a:schemeClr val="lt1"/>
                </a:solidFill>
                <a:latin typeface="Encode Sans"/>
                <a:ea typeface="Encode Sans"/>
                <a:cs typeface="Encode Sans"/>
                <a:sym typeface="Encode Sans"/>
              </a:rPr>
              <a:t> de una figura geométrica es la medida del contorno de la figura. Es decir, es la suma de las longitudes de todos sus lados.</a:t>
            </a:r>
            <a:endParaRPr i="0" sz="1600" u="none" cap="none" strike="noStrike">
              <a:solidFill>
                <a:schemeClr val="lt1"/>
              </a:solidFill>
              <a:latin typeface="Encode Sans"/>
              <a:ea typeface="Encode Sans"/>
              <a:cs typeface="Encode Sans"/>
              <a:sym typeface="Encode Sans"/>
            </a:endParaRPr>
          </a:p>
        </p:txBody>
      </p:sp>
      <p:sp>
        <p:nvSpPr>
          <p:cNvPr id="72" name="Google Shape;72;g3420c8881f9_0_128"/>
          <p:cNvSpPr txBox="1"/>
          <p:nvPr/>
        </p:nvSpPr>
        <p:spPr>
          <a:xfrm>
            <a:off x="555750" y="2780950"/>
            <a:ext cx="3000000" cy="1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i="0" lang="es-419" sz="1300" u="none" cap="none" strike="noStrike">
                <a:solidFill>
                  <a:schemeClr val="lt1"/>
                </a:solidFill>
                <a:latin typeface="Encode Sans"/>
                <a:ea typeface="Encode Sans"/>
                <a:cs typeface="Encode Sans"/>
                <a:sym typeface="Encode Sans"/>
              </a:rPr>
              <a:t>La </a:t>
            </a:r>
            <a:r>
              <a:rPr b="1" i="0" lang="es-419" sz="1300" u="none" cap="none" strike="noStrike">
                <a:solidFill>
                  <a:schemeClr val="lt1"/>
                </a:solidFill>
                <a:latin typeface="Encode Sans"/>
                <a:ea typeface="Encode Sans"/>
                <a:cs typeface="Encode Sans"/>
                <a:sym typeface="Encode Sans"/>
              </a:rPr>
              <a:t>superficie</a:t>
            </a:r>
            <a:r>
              <a:rPr i="0" lang="es-419" sz="1300" u="none" cap="none" strike="noStrike">
                <a:solidFill>
                  <a:schemeClr val="lt1"/>
                </a:solidFill>
                <a:latin typeface="Encode Sans"/>
                <a:ea typeface="Encode Sans"/>
                <a:cs typeface="Encode Sans"/>
                <a:sym typeface="Encode Sans"/>
              </a:rPr>
              <a:t> o </a:t>
            </a:r>
            <a:r>
              <a:rPr b="1" i="0" lang="es-419" sz="1300" u="none" cap="none" strike="noStrike">
                <a:solidFill>
                  <a:schemeClr val="lt1"/>
                </a:solidFill>
                <a:latin typeface="Encode Sans"/>
                <a:ea typeface="Encode Sans"/>
                <a:cs typeface="Encode Sans"/>
                <a:sym typeface="Encode Sans"/>
              </a:rPr>
              <a:t>área</a:t>
            </a:r>
            <a:r>
              <a:rPr i="0" lang="es-419" sz="1300" u="none" cap="none" strike="noStrike">
                <a:solidFill>
                  <a:schemeClr val="lt1"/>
                </a:solidFill>
                <a:latin typeface="Encode Sans"/>
                <a:ea typeface="Encode Sans"/>
                <a:cs typeface="Encode Sans"/>
                <a:sym typeface="Encode Sans"/>
              </a:rPr>
              <a:t> de una figura es la medida del espacio interior que ocupa la figura. Es una medida bidimensional que nos indica cuánta cantidad de "espacio" hay dentro de los límites de la figura. El cálculo del área depende de la forma de la figura.</a:t>
            </a:r>
            <a:endParaRPr i="0" sz="1600" u="none" cap="none" strike="noStrike">
              <a:solidFill>
                <a:schemeClr val="lt1"/>
              </a:solidFill>
              <a:latin typeface="Encode Sans"/>
              <a:ea typeface="Encode Sans"/>
              <a:cs typeface="Encode Sans"/>
              <a:sym typeface="Encode Sans"/>
            </a:endParaRPr>
          </a:p>
        </p:txBody>
      </p:sp>
      <p:pic>
        <p:nvPicPr>
          <p:cNvPr id="73" name="Google Shape;73;g3420c8881f9_0_128"/>
          <p:cNvPicPr preferRelativeResize="0"/>
          <p:nvPr/>
        </p:nvPicPr>
        <p:blipFill rotWithShape="1">
          <a:blip r:embed="rId4">
            <a:alphaModFix/>
          </a:blip>
          <a:srcRect b="0" l="0" r="0" t="0"/>
          <a:stretch/>
        </p:blipFill>
        <p:spPr>
          <a:xfrm>
            <a:off x="4044675" y="1593522"/>
            <a:ext cx="1627725" cy="1283128"/>
          </a:xfrm>
          <a:prstGeom prst="rect">
            <a:avLst/>
          </a:prstGeom>
          <a:noFill/>
          <a:ln>
            <a:noFill/>
          </a:ln>
        </p:spPr>
      </p:pic>
      <p:pic>
        <p:nvPicPr>
          <p:cNvPr id="74" name="Google Shape;74;g3420c8881f9_0_128"/>
          <p:cNvPicPr preferRelativeResize="0"/>
          <p:nvPr/>
        </p:nvPicPr>
        <p:blipFill rotWithShape="1">
          <a:blip r:embed="rId5">
            <a:alphaModFix/>
          </a:blip>
          <a:srcRect b="0" l="0" r="0" t="0"/>
          <a:stretch/>
        </p:blipFill>
        <p:spPr>
          <a:xfrm>
            <a:off x="4044675" y="3009760"/>
            <a:ext cx="1627725" cy="11909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3420c8881f9_0_142"/>
          <p:cNvSpPr txBox="1"/>
          <p:nvPr>
            <p:ph type="ctrTitle"/>
          </p:nvPr>
        </p:nvSpPr>
        <p:spPr>
          <a:xfrm>
            <a:off x="311700" y="929769"/>
            <a:ext cx="8520600" cy="792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5200"/>
              <a:buNone/>
            </a:pPr>
            <a:r>
              <a:rPr lang="es-419" sz="4000">
                <a:solidFill>
                  <a:schemeClr val="lt1"/>
                </a:solidFill>
                <a:latin typeface="Encode Sans"/>
                <a:ea typeface="Encode Sans"/>
                <a:cs typeface="Encode Sans"/>
                <a:sym typeface="Encode Sans"/>
              </a:rPr>
              <a:t>Pitágoras</a:t>
            </a:r>
            <a:endParaRPr sz="4000">
              <a:solidFill>
                <a:schemeClr val="lt1"/>
              </a:solidFill>
              <a:latin typeface="Encode Sans"/>
              <a:ea typeface="Encode Sans"/>
              <a:cs typeface="Encode Sans"/>
              <a:sym typeface="Encode Sans"/>
            </a:endParaRPr>
          </a:p>
        </p:txBody>
      </p:sp>
      <p:sp>
        <p:nvSpPr>
          <p:cNvPr id="80" name="Google Shape;80;g3420c8881f9_0_142"/>
          <p:cNvSpPr txBox="1"/>
          <p:nvPr/>
        </p:nvSpPr>
        <p:spPr>
          <a:xfrm>
            <a:off x="651450" y="1646175"/>
            <a:ext cx="3668700" cy="230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300"/>
              <a:buFont typeface="Arial"/>
              <a:buNone/>
            </a:pPr>
            <a:r>
              <a:rPr i="0" lang="es-419" sz="1300" u="none" cap="none" strike="noStrike">
                <a:solidFill>
                  <a:schemeClr val="lt1"/>
                </a:solidFill>
                <a:latin typeface="Encode Sans"/>
                <a:ea typeface="Encode Sans"/>
                <a:cs typeface="Encode Sans"/>
                <a:sym typeface="Encode Sans"/>
              </a:rPr>
              <a:t>El Teorema de Pitágoras sirve para calcular:</a:t>
            </a:r>
            <a:endParaRPr i="0" sz="1300" u="none" cap="none" strike="noStrike">
              <a:solidFill>
                <a:schemeClr val="lt1"/>
              </a:solidFill>
              <a:latin typeface="Encode Sans"/>
              <a:ea typeface="Encode Sans"/>
              <a:cs typeface="Encode Sans"/>
              <a:sym typeface="Encode Sans"/>
            </a:endParaRPr>
          </a:p>
          <a:p>
            <a:pPr indent="-311150" lvl="0" marL="457200" marR="0" rtl="0" algn="l">
              <a:lnSpc>
                <a:spcPct val="115000"/>
              </a:lnSpc>
              <a:spcBef>
                <a:spcPts val="1200"/>
              </a:spcBef>
              <a:spcAft>
                <a:spcPts val="0"/>
              </a:spcAft>
              <a:buClr>
                <a:schemeClr val="lt1"/>
              </a:buClr>
              <a:buSzPts val="1300"/>
              <a:buFont typeface="Arial"/>
              <a:buAutoNum type="arabicPeriod"/>
            </a:pPr>
            <a:r>
              <a:rPr i="0" lang="es-419" sz="1300" u="none" cap="none" strike="noStrike">
                <a:solidFill>
                  <a:schemeClr val="lt1"/>
                </a:solidFill>
                <a:latin typeface="Encode Sans"/>
                <a:ea typeface="Encode Sans"/>
                <a:cs typeface="Encode Sans"/>
                <a:sym typeface="Encode Sans"/>
              </a:rPr>
              <a:t>La </a:t>
            </a:r>
            <a:r>
              <a:rPr b="1" i="0" lang="es-419" sz="1300" u="none" cap="none" strike="noStrike">
                <a:solidFill>
                  <a:schemeClr val="lt1"/>
                </a:solidFill>
                <a:latin typeface="Encode Sans"/>
                <a:ea typeface="Encode Sans"/>
                <a:cs typeface="Encode Sans"/>
                <a:sym typeface="Encode Sans"/>
              </a:rPr>
              <a:t>longitud de la hipotenusa</a:t>
            </a:r>
            <a:r>
              <a:rPr i="0" lang="es-419" sz="1300" u="none" cap="none" strike="noStrike">
                <a:solidFill>
                  <a:schemeClr val="lt1"/>
                </a:solidFill>
                <a:latin typeface="Encode Sans"/>
                <a:ea typeface="Encode Sans"/>
                <a:cs typeface="Encode Sans"/>
                <a:sym typeface="Encode Sans"/>
              </a:rPr>
              <a:t> en un triángulo rectángulo, dado que conoces las longitudes de los dos catetos.</a:t>
            </a:r>
            <a:endParaRPr i="0" sz="1300" u="none" cap="none" strike="noStrike">
              <a:solidFill>
                <a:schemeClr val="lt1"/>
              </a:solidFill>
              <a:latin typeface="Encode Sans"/>
              <a:ea typeface="Encode Sans"/>
              <a:cs typeface="Encode Sans"/>
              <a:sym typeface="Encode Sans"/>
            </a:endParaRPr>
          </a:p>
          <a:p>
            <a:pPr indent="-311150" lvl="0" marL="457200" marR="0" rtl="0" algn="l">
              <a:lnSpc>
                <a:spcPct val="115000"/>
              </a:lnSpc>
              <a:spcBef>
                <a:spcPts val="0"/>
              </a:spcBef>
              <a:spcAft>
                <a:spcPts val="0"/>
              </a:spcAft>
              <a:buClr>
                <a:schemeClr val="lt1"/>
              </a:buClr>
              <a:buSzPts val="1300"/>
              <a:buFont typeface="Arial"/>
              <a:buAutoNum type="arabicPeriod"/>
            </a:pPr>
            <a:r>
              <a:rPr i="0" lang="es-419" sz="1300" u="none" cap="none" strike="noStrike">
                <a:solidFill>
                  <a:schemeClr val="lt1"/>
                </a:solidFill>
                <a:latin typeface="Encode Sans"/>
                <a:ea typeface="Encode Sans"/>
                <a:cs typeface="Encode Sans"/>
                <a:sym typeface="Encode Sans"/>
              </a:rPr>
              <a:t>La </a:t>
            </a:r>
            <a:r>
              <a:rPr b="1" i="0" lang="es-419" sz="1300" u="none" cap="none" strike="noStrike">
                <a:solidFill>
                  <a:schemeClr val="lt1"/>
                </a:solidFill>
                <a:latin typeface="Encode Sans"/>
                <a:ea typeface="Encode Sans"/>
                <a:cs typeface="Encode Sans"/>
                <a:sym typeface="Encode Sans"/>
              </a:rPr>
              <a:t>longitud de un cateto</a:t>
            </a:r>
            <a:r>
              <a:rPr i="0" lang="es-419" sz="1300" u="none" cap="none" strike="noStrike">
                <a:solidFill>
                  <a:schemeClr val="lt1"/>
                </a:solidFill>
                <a:latin typeface="Encode Sans"/>
                <a:ea typeface="Encode Sans"/>
                <a:cs typeface="Encode Sans"/>
                <a:sym typeface="Encode Sans"/>
              </a:rPr>
              <a:t>, si conocemos la hipotenusa y el otro cateto.</a:t>
            </a:r>
            <a:endParaRPr i="0" sz="1300" u="none" cap="none" strike="noStrike">
              <a:solidFill>
                <a:schemeClr val="lt1"/>
              </a:solidFill>
              <a:latin typeface="Encode Sans"/>
              <a:ea typeface="Encode Sans"/>
              <a:cs typeface="Encode Sans"/>
              <a:sym typeface="Encode Sans"/>
            </a:endParaRPr>
          </a:p>
          <a:p>
            <a:pPr indent="0" lvl="0" marL="0" marR="0" rtl="0" algn="l">
              <a:lnSpc>
                <a:spcPct val="115000"/>
              </a:lnSpc>
              <a:spcBef>
                <a:spcPts val="1200"/>
              </a:spcBef>
              <a:spcAft>
                <a:spcPts val="1200"/>
              </a:spcAft>
              <a:buClr>
                <a:srgbClr val="000000"/>
              </a:buClr>
              <a:buSzPts val="1300"/>
              <a:buFont typeface="Arial"/>
              <a:buNone/>
            </a:pPr>
            <a:r>
              <a:rPr i="0" lang="es-419" sz="1300" u="none" cap="none" strike="noStrike">
                <a:solidFill>
                  <a:schemeClr val="lt1"/>
                </a:solidFill>
                <a:latin typeface="Encode Sans"/>
                <a:ea typeface="Encode Sans"/>
                <a:cs typeface="Encode Sans"/>
                <a:sym typeface="Encode Sans"/>
              </a:rPr>
              <a:t>Es útil para resolver problemas relacionados con distancias, geometría y espacio.</a:t>
            </a:r>
            <a:endParaRPr i="0" sz="1300" u="none" cap="none" strike="noStrike">
              <a:solidFill>
                <a:schemeClr val="lt1"/>
              </a:solidFill>
              <a:latin typeface="Encode Sans"/>
              <a:ea typeface="Encode Sans"/>
              <a:cs typeface="Encode Sans"/>
              <a:sym typeface="Encode Sans"/>
            </a:endParaRPr>
          </a:p>
        </p:txBody>
      </p:sp>
      <p:pic>
        <p:nvPicPr>
          <p:cNvPr id="81" name="Google Shape;81;g3420c8881f9_0_142"/>
          <p:cNvPicPr preferRelativeResize="0"/>
          <p:nvPr/>
        </p:nvPicPr>
        <p:blipFill rotWithShape="1">
          <a:blip r:embed="rId3">
            <a:alphaModFix/>
          </a:blip>
          <a:srcRect b="0" l="0" r="0" t="0"/>
          <a:stretch/>
        </p:blipFill>
        <p:spPr>
          <a:xfrm>
            <a:off x="5561725" y="1603525"/>
            <a:ext cx="2431550" cy="1311125"/>
          </a:xfrm>
          <a:prstGeom prst="rect">
            <a:avLst/>
          </a:prstGeom>
          <a:noFill/>
          <a:ln>
            <a:noFill/>
          </a:ln>
        </p:spPr>
      </p:pic>
      <p:pic>
        <p:nvPicPr>
          <p:cNvPr id="82" name="Google Shape;82;g3420c8881f9_0_142"/>
          <p:cNvPicPr preferRelativeResize="0"/>
          <p:nvPr/>
        </p:nvPicPr>
        <p:blipFill rotWithShape="1">
          <a:blip r:embed="rId4">
            <a:alphaModFix/>
          </a:blip>
          <a:srcRect b="0" l="0" r="0" t="0"/>
          <a:stretch/>
        </p:blipFill>
        <p:spPr>
          <a:xfrm>
            <a:off x="5550338" y="3032198"/>
            <a:ext cx="2431575" cy="131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3420c8881f9_0_152"/>
          <p:cNvSpPr txBox="1"/>
          <p:nvPr>
            <p:ph type="ctrTitle"/>
          </p:nvPr>
        </p:nvSpPr>
        <p:spPr>
          <a:xfrm>
            <a:off x="311700" y="1082169"/>
            <a:ext cx="8520600" cy="792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5200"/>
              <a:buNone/>
            </a:pPr>
            <a:r>
              <a:rPr lang="es-419" sz="4000">
                <a:solidFill>
                  <a:schemeClr val="lt1"/>
                </a:solidFill>
                <a:latin typeface="Encode Sans"/>
                <a:ea typeface="Encode Sans"/>
                <a:cs typeface="Encode Sans"/>
                <a:sym typeface="Encode Sans"/>
              </a:rPr>
              <a:t>Pitágoras</a:t>
            </a:r>
            <a:endParaRPr sz="4000">
              <a:solidFill>
                <a:schemeClr val="lt1"/>
              </a:solidFill>
              <a:latin typeface="Encode Sans"/>
              <a:ea typeface="Encode Sans"/>
              <a:cs typeface="Encode Sans"/>
              <a:sym typeface="Encode Sans"/>
            </a:endParaRPr>
          </a:p>
        </p:txBody>
      </p:sp>
      <p:pic>
        <p:nvPicPr>
          <p:cNvPr id="88" name="Google Shape;88;g3420c8881f9_0_152"/>
          <p:cNvPicPr preferRelativeResize="0"/>
          <p:nvPr/>
        </p:nvPicPr>
        <p:blipFill rotWithShape="1">
          <a:blip r:embed="rId3">
            <a:alphaModFix/>
          </a:blip>
          <a:srcRect b="0" l="0" r="0" t="-3616"/>
          <a:stretch/>
        </p:blipFill>
        <p:spPr>
          <a:xfrm>
            <a:off x="1196400" y="1871963"/>
            <a:ext cx="2841650" cy="2639950"/>
          </a:xfrm>
          <a:prstGeom prst="rect">
            <a:avLst/>
          </a:prstGeom>
          <a:noFill/>
          <a:ln>
            <a:noFill/>
          </a:ln>
        </p:spPr>
      </p:pic>
      <p:pic>
        <p:nvPicPr>
          <p:cNvPr id="89" name="Google Shape;89;g3420c8881f9_0_152" title="pitagoras.gif"/>
          <p:cNvPicPr preferRelativeResize="0"/>
          <p:nvPr/>
        </p:nvPicPr>
        <p:blipFill rotWithShape="1">
          <a:blip r:embed="rId4">
            <a:alphaModFix/>
          </a:blip>
          <a:srcRect b="0" l="0" r="0" t="0"/>
          <a:stretch/>
        </p:blipFill>
        <p:spPr>
          <a:xfrm>
            <a:off x="5305350" y="1920712"/>
            <a:ext cx="2542450" cy="2542450"/>
          </a:xfrm>
          <a:prstGeom prst="rect">
            <a:avLst/>
          </a:prstGeom>
          <a:noFill/>
          <a:ln>
            <a:noFill/>
          </a:ln>
        </p:spPr>
      </p:pic>
      <p:pic>
        <p:nvPicPr>
          <p:cNvPr descr="Archivo:Python.svg - Wikipedia, la enciclopedia libre" id="90" name="Google Shape;90;g3420c8881f9_0_152">
            <a:hlinkClick r:id="rId5"/>
          </p:cNvPr>
          <p:cNvPicPr preferRelativeResize="0"/>
          <p:nvPr/>
        </p:nvPicPr>
        <p:blipFill rotWithShape="1">
          <a:blip r:embed="rId6">
            <a:alphaModFix/>
          </a:blip>
          <a:srcRect b="0" l="0" r="0" t="0"/>
          <a:stretch/>
        </p:blipFill>
        <p:spPr>
          <a:xfrm>
            <a:off x="8397850" y="4463175"/>
            <a:ext cx="434450" cy="43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3420c8881f9_0_60"/>
          <p:cNvSpPr txBox="1"/>
          <p:nvPr>
            <p:ph type="title"/>
          </p:nvPr>
        </p:nvSpPr>
        <p:spPr>
          <a:xfrm>
            <a:off x="311713" y="11201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419" sz="3900">
                <a:solidFill>
                  <a:schemeClr val="lt1"/>
                </a:solidFill>
                <a:latin typeface="Encode Sans"/>
                <a:ea typeface="Encode Sans"/>
                <a:cs typeface="Encode Sans"/>
                <a:sym typeface="Encode Sans"/>
              </a:rPr>
              <a:t>Porcentajes</a:t>
            </a:r>
            <a:endParaRPr sz="3900">
              <a:solidFill>
                <a:schemeClr val="lt1"/>
              </a:solidFill>
              <a:latin typeface="Encode Sans"/>
              <a:ea typeface="Encode Sans"/>
              <a:cs typeface="Encode Sans"/>
              <a:sym typeface="Encode Sans"/>
            </a:endParaRPr>
          </a:p>
        </p:txBody>
      </p:sp>
      <p:pic>
        <p:nvPicPr>
          <p:cNvPr id="96" name="Google Shape;96;g3420c8881f9_0_60" title="download.jpg"/>
          <p:cNvPicPr preferRelativeResize="0"/>
          <p:nvPr/>
        </p:nvPicPr>
        <p:blipFill rotWithShape="1">
          <a:blip r:embed="rId3">
            <a:alphaModFix/>
          </a:blip>
          <a:srcRect b="0" l="0" r="0" t="0"/>
          <a:stretch/>
        </p:blipFill>
        <p:spPr>
          <a:xfrm>
            <a:off x="3338513" y="2005831"/>
            <a:ext cx="2466975" cy="185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3420c8881f9_0_65"/>
          <p:cNvSpPr txBox="1"/>
          <p:nvPr>
            <p:ph type="title"/>
          </p:nvPr>
        </p:nvSpPr>
        <p:spPr>
          <a:xfrm>
            <a:off x="623400" y="921431"/>
            <a:ext cx="8520600" cy="59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s-419" sz="3900">
                <a:solidFill>
                  <a:schemeClr val="lt1"/>
                </a:solidFill>
                <a:latin typeface="Encode Sans"/>
                <a:ea typeface="Encode Sans"/>
                <a:cs typeface="Encode Sans"/>
                <a:sym typeface="Encode Sans"/>
              </a:rPr>
              <a:t>Porcentajes</a:t>
            </a:r>
            <a:endParaRPr sz="3900">
              <a:solidFill>
                <a:schemeClr val="lt1"/>
              </a:solidFill>
              <a:latin typeface="Encode Sans"/>
              <a:ea typeface="Encode Sans"/>
              <a:cs typeface="Encode Sans"/>
              <a:sym typeface="Encode Sans"/>
            </a:endParaRPr>
          </a:p>
        </p:txBody>
      </p:sp>
      <p:pic>
        <p:nvPicPr>
          <p:cNvPr id="102" name="Google Shape;102;g3420c8881f9_0_65"/>
          <p:cNvPicPr preferRelativeResize="0"/>
          <p:nvPr/>
        </p:nvPicPr>
        <p:blipFill rotWithShape="1">
          <a:blip r:embed="rId3">
            <a:alphaModFix/>
          </a:blip>
          <a:srcRect b="0" l="0" r="0" t="0"/>
          <a:stretch/>
        </p:blipFill>
        <p:spPr>
          <a:xfrm>
            <a:off x="5976625" y="2121924"/>
            <a:ext cx="2259300" cy="1908725"/>
          </a:xfrm>
          <a:prstGeom prst="rect">
            <a:avLst/>
          </a:prstGeom>
          <a:noFill/>
          <a:ln>
            <a:noFill/>
          </a:ln>
        </p:spPr>
      </p:pic>
      <p:pic>
        <p:nvPicPr>
          <p:cNvPr id="103" name="Google Shape;103;g3420c8881f9_0_65"/>
          <p:cNvPicPr preferRelativeResize="0"/>
          <p:nvPr/>
        </p:nvPicPr>
        <p:blipFill rotWithShape="1">
          <a:blip r:embed="rId4">
            <a:alphaModFix/>
          </a:blip>
          <a:srcRect b="4942" l="0" r="0" t="0"/>
          <a:stretch/>
        </p:blipFill>
        <p:spPr>
          <a:xfrm>
            <a:off x="957024" y="1721250"/>
            <a:ext cx="4327849" cy="29086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